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9" r:id="rId9"/>
    <p:sldId id="270" r:id="rId10"/>
    <p:sldId id="303" r:id="rId11"/>
    <p:sldId id="304" r:id="rId12"/>
    <p:sldId id="268" r:id="rId13"/>
    <p:sldId id="305" r:id="rId14"/>
    <p:sldId id="306" r:id="rId15"/>
    <p:sldId id="307" r:id="rId16"/>
    <p:sldId id="309" r:id="rId17"/>
    <p:sldId id="308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9" r:id="rId26"/>
    <p:sldId id="320" r:id="rId27"/>
    <p:sldId id="317" r:id="rId28"/>
    <p:sldId id="321" r:id="rId29"/>
    <p:sldId id="288" r:id="rId30"/>
    <p:sldId id="290" r:id="rId31"/>
    <p:sldId id="298" r:id="rId32"/>
    <p:sldId id="299" r:id="rId33"/>
    <p:sldId id="301" r:id="rId34"/>
    <p:sldId id="302" r:id="rId35"/>
    <p:sldId id="289" r:id="rId36"/>
    <p:sldId id="291" r:id="rId37"/>
    <p:sldId id="292" r:id="rId38"/>
    <p:sldId id="295" r:id="rId39"/>
    <p:sldId id="296" r:id="rId40"/>
    <p:sldId id="297" r:id="rId41"/>
    <p:sldId id="284" r:id="rId42"/>
    <p:sldId id="286" r:id="rId43"/>
    <p:sldId id="287" r:id="rId44"/>
    <p:sldId id="276" r:id="rId45"/>
    <p:sldId id="280" r:id="rId46"/>
    <p:sldId id="277" r:id="rId47"/>
    <p:sldId id="282" r:id="rId48"/>
    <p:sldId id="278" r:id="rId49"/>
    <p:sldId id="279" r:id="rId50"/>
    <p:sldId id="281" r:id="rId51"/>
    <p:sldId id="283" r:id="rId52"/>
    <p:sldId id="322" r:id="rId53"/>
    <p:sldId id="264" r:id="rId54"/>
    <p:sldId id="275" r:id="rId55"/>
    <p:sldId id="266" r:id="rId56"/>
    <p:sldId id="267" r:id="rId57"/>
    <p:sldId id="272" r:id="rId58"/>
    <p:sldId id="273" r:id="rId59"/>
    <p:sldId id="274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DB6FB-39C4-465D-A509-7EE754E4045C}" type="datetimeFigureOut">
              <a:rPr lang="en-US" smtClean="0"/>
              <a:pPr/>
              <a:t>6/19/2024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4753B-093A-4E1E-9A34-30D2824EFEB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>
          <a:xfrm>
            <a:off x="71406" y="142853"/>
            <a:ext cx="1885251" cy="2143139"/>
          </a:xfrm>
          <a:prstGeom prst="rect">
            <a:avLst/>
          </a:prstGeom>
        </p:spPr>
      </p:pic>
      <p:pic>
        <p:nvPicPr>
          <p:cNvPr id="6" name="Picture 15" descr="C:\Users\Admin\Downloads\WhatsApp Image 2022-12-26 at 11.24.36 AM.jpeg"/>
          <p:cNvPicPr>
            <a:picLocks noChangeAspect="1" noChangeArrowheads="1"/>
          </p:cNvPicPr>
          <p:nvPr/>
        </p:nvPicPr>
        <p:blipFill>
          <a:blip r:embed="rId3" cstate="print"/>
          <a:srcRect l="879" r="4393"/>
          <a:stretch>
            <a:fillRect/>
          </a:stretch>
        </p:blipFill>
        <p:spPr bwMode="auto">
          <a:xfrm>
            <a:off x="7929586" y="142852"/>
            <a:ext cx="1143008" cy="186164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2428868"/>
            <a:ext cx="892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CHHANAKYA </a:t>
            </a:r>
            <a:b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GLOBAL SCHOOL FOR INTELLECTUALS</a:t>
            </a:r>
            <a:endParaRPr lang="en-I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3857628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ANNUAL REPORT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2023 - 24</a:t>
            </a:r>
            <a:endParaRPr lang="en-I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8100"/>
            <a:ext cx="91313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FIELD TRIP TO SUNDARAM BOOKS COMPANY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32"/>
          <a:stretch/>
        </p:blipFill>
        <p:spPr>
          <a:xfrm>
            <a:off x="5105400" y="1295400"/>
            <a:ext cx="3857625" cy="515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4" r="19000" b="20046"/>
          <a:stretch/>
        </p:blipFill>
        <p:spPr>
          <a:xfrm>
            <a:off x="381000" y="1320200"/>
            <a:ext cx="4432300" cy="51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03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449580"/>
            <a:ext cx="3913875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462280"/>
            <a:ext cx="44958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5883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078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ENVIRONMENT DAY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990600"/>
            <a:ext cx="8839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19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00" y="279400"/>
            <a:ext cx="84582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9" r="22632"/>
          <a:stretch/>
        </p:blipFill>
        <p:spPr>
          <a:xfrm>
            <a:off x="304800" y="3429000"/>
            <a:ext cx="4686788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48" b="15186"/>
          <a:stretch/>
        </p:blipFill>
        <p:spPr>
          <a:xfrm>
            <a:off x="5181600" y="3429000"/>
            <a:ext cx="3594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472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21</a:t>
            </a:r>
            <a:r>
              <a:rPr lang="en-IN" baseline="30000" dirty="0" smtClean="0"/>
              <a:t>st</a:t>
            </a:r>
            <a:r>
              <a:rPr lang="en-IN" dirty="0" smtClean="0"/>
              <a:t> JUNE INTERNATIONAL YOGA DAY </a:t>
            </a:r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3200" y="-282575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130175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000" y="22225"/>
            <a:ext cx="4572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317"/>
          <a:stretch/>
        </p:blipFill>
        <p:spPr bwMode="auto">
          <a:xfrm>
            <a:off x="101600" y="4191000"/>
            <a:ext cx="8813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01"/>
          <a:stretch/>
        </p:blipFill>
        <p:spPr bwMode="auto">
          <a:xfrm>
            <a:off x="76200" y="1133475"/>
            <a:ext cx="88392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418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5424"/>
            <a:ext cx="8382000" cy="640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3318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76293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73406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4598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8100"/>
            <a:ext cx="8229600" cy="876300"/>
          </a:xfrm>
        </p:spPr>
        <p:txBody>
          <a:bodyPr/>
          <a:lstStyle/>
          <a:p>
            <a:r>
              <a:rPr lang="en-IN" dirty="0" smtClean="0"/>
              <a:t>TRIBAL DAY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990600"/>
            <a:ext cx="8915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121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5141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CHHANAKYA THE GLOBAL SCHOOL FOR INTELLECTUALS</a:t>
            </a:r>
            <a:endParaRPr lang="en-IN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Chhanakya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The Global School for Intellectuals is co-educational International School affiliated by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Cambridge Assessment International  Education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established in 2017, with a view to offering world-class educational opportunities in the city of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Palghar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Chhanakya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Global school has focused on  improving practical knowledge , developing skills by using activity based learning.</a:t>
            </a:r>
          </a:p>
          <a:p>
            <a:pPr marL="109855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chanakyatheglobalschool.com/new/img/FirstStepIm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2167017"/>
            <a:ext cx="9156700" cy="30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8100" y="43359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solidFill>
                  <a:srgbClr val="002060"/>
                </a:solidFill>
                <a:latin typeface="Californian FB" pitchFamily="18" charset="0"/>
              </a:rPr>
              <a:t>OPENING OF </a:t>
            </a:r>
            <a:br>
              <a:rPr lang="en-IN" sz="4400" b="1" dirty="0" smtClean="0">
                <a:solidFill>
                  <a:srgbClr val="002060"/>
                </a:solidFill>
                <a:latin typeface="Californian FB" pitchFamily="18" charset="0"/>
              </a:rPr>
            </a:br>
            <a:r>
              <a:rPr lang="en-IN" sz="4400" b="1" dirty="0" smtClean="0">
                <a:solidFill>
                  <a:srgbClr val="002060"/>
                </a:solidFill>
                <a:latin typeface="Californian FB" pitchFamily="18" charset="0"/>
              </a:rPr>
              <a:t>OUR NEW VENTURE </a:t>
            </a:r>
            <a:r>
              <a:rPr lang="en-IN" sz="4400" b="1" dirty="0" smtClean="0">
                <a:latin typeface="Californian FB" pitchFamily="18" charset="0"/>
              </a:rPr>
              <a:t> </a:t>
            </a:r>
            <a:br>
              <a:rPr lang="en-IN" sz="4400" b="1" dirty="0" smtClean="0">
                <a:latin typeface="Californian FB" pitchFamily="18" charset="0"/>
              </a:rPr>
            </a:br>
            <a:r>
              <a:rPr lang="en-IN" sz="4400" b="1" dirty="0" smtClean="0">
                <a:solidFill>
                  <a:schemeClr val="accent6">
                    <a:lumMod val="50000"/>
                  </a:schemeClr>
                </a:solidFill>
                <a:latin typeface="Californian FB" pitchFamily="18" charset="0"/>
              </a:rPr>
              <a:t>8</a:t>
            </a:r>
            <a:r>
              <a:rPr lang="en-IN" sz="4400" b="1" baseline="30000" dirty="0" smtClean="0">
                <a:solidFill>
                  <a:schemeClr val="accent6">
                    <a:lumMod val="50000"/>
                  </a:schemeClr>
                </a:solidFill>
                <a:latin typeface="Californian FB" pitchFamily="18" charset="0"/>
              </a:rPr>
              <a:t>th</a:t>
            </a:r>
            <a:r>
              <a:rPr lang="en-IN" sz="4400" b="1" dirty="0" smtClean="0">
                <a:solidFill>
                  <a:schemeClr val="accent6">
                    <a:lumMod val="50000"/>
                  </a:schemeClr>
                </a:solidFill>
                <a:latin typeface="Californian FB" pitchFamily="18" charset="0"/>
              </a:rPr>
              <a:t> JULY - 2023</a:t>
            </a:r>
            <a:endParaRPr lang="en-IN" sz="4400" b="1" dirty="0">
              <a:solidFill>
                <a:schemeClr val="accent6">
                  <a:lumMod val="50000"/>
                </a:schemeClr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023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GURU PURNIMA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5" r="19251"/>
          <a:stretch/>
        </p:blipFill>
        <p:spPr bwMode="auto">
          <a:xfrm>
            <a:off x="5384800" y="3886200"/>
            <a:ext cx="3636516" cy="271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1" r="16955"/>
          <a:stretch/>
        </p:blipFill>
        <p:spPr bwMode="auto">
          <a:xfrm>
            <a:off x="355600" y="1371600"/>
            <a:ext cx="4800649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342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1219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CHANDRAYAAN 3 LAUNCH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8133" y="3200400"/>
            <a:ext cx="4351867" cy="326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202850"/>
            <a:ext cx="4289000" cy="32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09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718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INDEPENDENCE DAY CELEBRATION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suchita\Downloads\WhatsApp Image 2024-02-03 at 14.10.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2951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uchita\Downloads\WhatsApp Image 2024-02-03 at 14.10.0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72" b="12414"/>
          <a:stretch/>
        </p:blipFill>
        <p:spPr bwMode="auto">
          <a:xfrm>
            <a:off x="4330700" y="25400"/>
            <a:ext cx="47879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46"/>
          <a:stretch/>
        </p:blipFill>
        <p:spPr>
          <a:xfrm>
            <a:off x="0" y="-28575"/>
            <a:ext cx="425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769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GARBA WORKSHOP FOR PARENTS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5"/>
          <a:stretch/>
        </p:blipFill>
        <p:spPr>
          <a:xfrm>
            <a:off x="368300" y="1295400"/>
            <a:ext cx="838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43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RAKSHA BANDHAN CELEBRATION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1850"/>
            <a:ext cx="9144000" cy="58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188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51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654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About Founder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Started on 23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January 2017 by our Founder  Chairman Shree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Sandeep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Tiwari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sir,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Rishabh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Education.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Rishabh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Education emerged with a concept of </a:t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IN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Bagless</a:t>
            </a:r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School”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with an idea of </a:t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“Nurturing Curiosity”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That promises to offer quality education, which as a parent you would have wished for your child.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00034" y="1071546"/>
            <a:ext cx="3008313" cy="46910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 descr="DSC_8432.JPG"/>
          <p:cNvPicPr>
            <a:picLocks/>
          </p:cNvPicPr>
          <p:nvPr/>
        </p:nvPicPr>
        <p:blipFill>
          <a:blip r:embed="rId2" cstate="print"/>
          <a:srcRect l="16327" t="14817" b="-14"/>
          <a:stretch>
            <a:fillRect/>
          </a:stretch>
        </p:blipFill>
        <p:spPr>
          <a:xfrm>
            <a:off x="428596" y="1071546"/>
            <a:ext cx="3071834" cy="49292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JANMASHTAMI 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1295400"/>
            <a:ext cx="3581400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28"/>
          <a:stretch/>
        </p:blipFill>
        <p:spPr>
          <a:xfrm>
            <a:off x="114300" y="1295400"/>
            <a:ext cx="49911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375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3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04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829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HINDI DIWAS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041"/>
          <a:stretch/>
        </p:blipFill>
        <p:spPr>
          <a:xfrm>
            <a:off x="231107" y="-287300"/>
            <a:ext cx="41122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96" t="6262" r="25915" b="10591"/>
          <a:stretch/>
        </p:blipFill>
        <p:spPr>
          <a:xfrm>
            <a:off x="4648200" y="685800"/>
            <a:ext cx="4241800" cy="58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977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60" t="11562" r="15968" b="13994"/>
          <a:stretch/>
        </p:blipFill>
        <p:spPr>
          <a:xfrm>
            <a:off x="241300" y="685800"/>
            <a:ext cx="4125036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9" r="15275"/>
          <a:stretch/>
        </p:blipFill>
        <p:spPr>
          <a:xfrm>
            <a:off x="4724400" y="2743200"/>
            <a:ext cx="4076659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154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GANESH CHATURTHI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281"/>
          <a:stretch/>
        </p:blipFill>
        <p:spPr>
          <a:xfrm>
            <a:off x="4953000" y="3944760"/>
            <a:ext cx="3916620" cy="258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3" r="20416"/>
          <a:stretch/>
        </p:blipFill>
        <p:spPr>
          <a:xfrm>
            <a:off x="381000" y="3990550"/>
            <a:ext cx="4038600" cy="2539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85800"/>
            <a:ext cx="833622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258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01" y="0"/>
            <a:ext cx="9174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729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067800" cy="10207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MAHATMA GANDHI JAYANTI RALLY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11" r="11111" b="14445"/>
          <a:stretch/>
        </p:blipFill>
        <p:spPr>
          <a:xfrm>
            <a:off x="4953000" y="2971800"/>
            <a:ext cx="3973794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40"/>
          <a:stretch/>
        </p:blipFill>
        <p:spPr>
          <a:xfrm>
            <a:off x="381000" y="1035050"/>
            <a:ext cx="420895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353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0" t="23064" b="1"/>
          <a:stretch/>
        </p:blipFill>
        <p:spPr>
          <a:xfrm>
            <a:off x="609600" y="381000"/>
            <a:ext cx="7772400" cy="252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44525" y="3241675"/>
            <a:ext cx="343535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30"/>
          <a:stretch/>
        </p:blipFill>
        <p:spPr>
          <a:xfrm>
            <a:off x="4267200" y="3124200"/>
            <a:ext cx="445221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267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067800" cy="1020762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DUSSHERA CELEBRATION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903950"/>
            <a:ext cx="47752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3"/>
          <a:stretch/>
        </p:blipFill>
        <p:spPr>
          <a:xfrm>
            <a:off x="76200" y="929350"/>
            <a:ext cx="42672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096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067800" cy="1020762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HALLOWEENS DAY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33" r="12875" b="9001"/>
          <a:stretch/>
        </p:blipFill>
        <p:spPr bwMode="auto">
          <a:xfrm>
            <a:off x="43012" y="965200"/>
            <a:ext cx="529877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87" b="12187"/>
          <a:stretch/>
        </p:blipFill>
        <p:spPr bwMode="auto">
          <a:xfrm>
            <a:off x="5600700" y="939800"/>
            <a:ext cx="35433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2656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FOCUS</a:t>
            </a:r>
            <a:endParaRPr lang="en-US" dirty="0"/>
          </a:p>
        </p:txBody>
      </p:sp>
      <p:pic>
        <p:nvPicPr>
          <p:cNvPr id="4" name="Picture 3" descr="WhatsApp Image 2024-01-31 at 21.03.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196752"/>
            <a:ext cx="6643734" cy="55240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10834" r="4250" b="5834"/>
          <a:stretch/>
        </p:blipFill>
        <p:spPr bwMode="auto">
          <a:xfrm>
            <a:off x="25400" y="152400"/>
            <a:ext cx="4416552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66"/>
          <a:stretch/>
        </p:blipFill>
        <p:spPr bwMode="auto">
          <a:xfrm>
            <a:off x="4495800" y="152400"/>
            <a:ext cx="445989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7733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6854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23" y="38100"/>
            <a:ext cx="8229600" cy="952500"/>
          </a:xfrm>
        </p:spPr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DIWALI CELEBRATION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0" r="30643"/>
          <a:stretch/>
        </p:blipFill>
        <p:spPr>
          <a:xfrm>
            <a:off x="6249761" y="1600199"/>
            <a:ext cx="2822127" cy="364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4" t="44167" b="29722"/>
          <a:stretch/>
        </p:blipFill>
        <p:spPr>
          <a:xfrm>
            <a:off x="3338204" y="4914900"/>
            <a:ext cx="2846247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2" t="37111" r="8371" b="36778"/>
          <a:stretch/>
        </p:blipFill>
        <p:spPr>
          <a:xfrm>
            <a:off x="305853" y="990600"/>
            <a:ext cx="2608797" cy="1790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2" t="37014" r="10849" b="36180"/>
          <a:stretch/>
        </p:blipFill>
        <p:spPr>
          <a:xfrm>
            <a:off x="305853" y="2971800"/>
            <a:ext cx="2523072" cy="183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9" t="36911" b="36629"/>
          <a:stretch/>
        </p:blipFill>
        <p:spPr>
          <a:xfrm>
            <a:off x="3352800" y="2943225"/>
            <a:ext cx="2831651" cy="1814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36" t="37085" b="36651"/>
          <a:stretch/>
        </p:blipFill>
        <p:spPr>
          <a:xfrm>
            <a:off x="3390900" y="990600"/>
            <a:ext cx="2807148" cy="18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089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" y="0"/>
            <a:ext cx="9134475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84" t="13938" r="22421" b="-1040"/>
          <a:stretch/>
        </p:blipFill>
        <p:spPr bwMode="auto">
          <a:xfrm>
            <a:off x="3148012" y="2994024"/>
            <a:ext cx="5995988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88" r="6063" b="21087"/>
          <a:stretch/>
        </p:blipFill>
        <p:spPr bwMode="auto">
          <a:xfrm>
            <a:off x="38100" y="28575"/>
            <a:ext cx="9296400" cy="315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" t="21445" b="18086"/>
          <a:stretch/>
        </p:blipFill>
        <p:spPr bwMode="auto">
          <a:xfrm>
            <a:off x="76200" y="3063875"/>
            <a:ext cx="34099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582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477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IN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, 15</a:t>
            </a:r>
            <a:r>
              <a:rPr lang="en-IN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&amp; 16</a:t>
            </a:r>
            <a:r>
              <a:rPr lang="en-IN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December 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Annual Sports Day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1286625"/>
            <a:ext cx="5616000" cy="290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2" r="28395"/>
          <a:stretch/>
        </p:blipFill>
        <p:spPr>
          <a:xfrm>
            <a:off x="304800" y="1286625"/>
            <a:ext cx="28955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230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900" y="1143000"/>
            <a:ext cx="4480000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7800" y="4155600"/>
            <a:ext cx="4480000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3352800"/>
            <a:ext cx="4480000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" y="304800"/>
            <a:ext cx="4482180" cy="2520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Christmas Celebration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600" y="3429000"/>
            <a:ext cx="432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320879"/>
            <a:ext cx="432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3" t="31111" r="13073" b="13889"/>
          <a:stretch/>
        </p:blipFill>
        <p:spPr>
          <a:xfrm>
            <a:off x="1752600" y="762000"/>
            <a:ext cx="5400000" cy="3016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600200" y="213836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Christmas Celebration</a:t>
            </a:r>
            <a:endParaRPr lang="en-I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72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52400"/>
            <a:ext cx="4473786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414200"/>
            <a:ext cx="4473786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4200"/>
            <a:ext cx="4473786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3350"/>
            <a:ext cx="4473786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1293" y="2209800"/>
            <a:ext cx="448000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Pre-Primary, Grade I &amp; II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" y="2286000"/>
            <a:ext cx="453600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400" y="4261800"/>
            <a:ext cx="432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400" y="1560000"/>
            <a:ext cx="4440600" cy="251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ACADEMIC YEAR 2023 - 24 </a:t>
            </a:r>
            <a:endParaRPr lang="en-I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75" y="152400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16200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543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PRIMARY &amp; SECONDARY PICNIC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066800"/>
            <a:ext cx="8534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948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128"/>
          <a:stretch/>
        </p:blipFill>
        <p:spPr bwMode="auto">
          <a:xfrm>
            <a:off x="1487608" y="304800"/>
            <a:ext cx="562121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424" r="10183" b="35924"/>
          <a:stretch/>
        </p:blipFill>
        <p:spPr bwMode="auto">
          <a:xfrm>
            <a:off x="215899" y="3581400"/>
            <a:ext cx="494516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91" r="10471" b="36149"/>
          <a:stretch/>
        </p:blipFill>
        <p:spPr bwMode="auto">
          <a:xfrm>
            <a:off x="5251449" y="3581400"/>
            <a:ext cx="379094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500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freepik.com/free-vector/flat-hello-january-lettering_52683-783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  <a:cs typeface="Times New Roman" pitchFamily="18" charset="0"/>
              </a:rPr>
              <a:t>Founder’s Day</a:t>
            </a:r>
            <a:endParaRPr lang="en-US" sz="5400" dirty="0"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3" name="Picture 2" descr="Screenshot_2024-02-03-09-06-02-71_965bbf4d18d205f782c6b8409c5773a4.jpg"/>
          <p:cNvPicPr>
            <a:picLocks noChangeAspect="1"/>
          </p:cNvPicPr>
          <p:nvPr/>
        </p:nvPicPr>
        <p:blipFill>
          <a:blip r:embed="rId2"/>
          <a:srcRect t="37117" b="37898"/>
          <a:stretch>
            <a:fillRect/>
          </a:stretch>
        </p:blipFill>
        <p:spPr>
          <a:xfrm>
            <a:off x="228600" y="1447800"/>
            <a:ext cx="54864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shot_2024-02-03-09-05-51-62_965bbf4d18d205f782c6b8409c5773a4.jpg"/>
          <p:cNvPicPr>
            <a:picLocks noChangeAspect="1"/>
          </p:cNvPicPr>
          <p:nvPr/>
        </p:nvPicPr>
        <p:blipFill>
          <a:blip r:embed="rId3"/>
          <a:srcRect t="37550" r="285" b="37521"/>
          <a:stretch>
            <a:fillRect/>
          </a:stretch>
        </p:blipFill>
        <p:spPr>
          <a:xfrm>
            <a:off x="2971800" y="4267200"/>
            <a:ext cx="5181601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Callout 5"/>
          <p:cNvSpPr/>
          <p:nvPr/>
        </p:nvSpPr>
        <p:spPr>
          <a:xfrm>
            <a:off x="6019800" y="1600200"/>
            <a:ext cx="2743200" cy="167640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lgerian" pitchFamily="82" charset="0"/>
              </a:rPr>
              <a:t>Happy  Birthday</a:t>
            </a:r>
            <a:r>
              <a:rPr lang="en-US" dirty="0" smtClean="0">
                <a:noFill/>
                <a:latin typeface="Algerian" pitchFamily="82" charset="0"/>
              </a:rPr>
              <a:t/>
            </a:r>
            <a:br>
              <a:rPr lang="en-US" dirty="0" smtClean="0">
                <a:noFill/>
                <a:latin typeface="Algerian" pitchFamily="82" charset="0"/>
              </a:rPr>
            </a:br>
            <a:r>
              <a:rPr lang="en-US" dirty="0" smtClean="0">
                <a:solidFill>
                  <a:schemeClr val="tx1"/>
                </a:solidFill>
                <a:latin typeface="Algerian" pitchFamily="82" charset="0"/>
              </a:rPr>
              <a:t>Sir!</a:t>
            </a:r>
            <a:endParaRPr lang="en-US" dirty="0">
              <a:noFill/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REPUBLIC DAY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1" y="-27384"/>
            <a:ext cx="9161611" cy="6885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-262586" y="260648"/>
            <a:ext cx="940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REPUBLIC DAY CELEBRATION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44548"/>
            <a:ext cx="3523488" cy="2642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144548"/>
            <a:ext cx="3672408" cy="2644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0646" y="4077072"/>
            <a:ext cx="3540121" cy="26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0892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g.freepik.com/free-vector/indian-flag-theme-independence-day-15th-august-celebration-background_1055-18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900"/>
            <a:ext cx="9180512" cy="68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58afdb9c-4175-4e21-9471-f45df543c22f.jpg"/>
          <p:cNvPicPr>
            <a:picLocks noChangeAspect="1"/>
          </p:cNvPicPr>
          <p:nvPr/>
        </p:nvPicPr>
        <p:blipFill>
          <a:blip r:embed="rId3"/>
          <a:srcRect l="3623" t="28986" b="1771"/>
          <a:stretch>
            <a:fillRect/>
          </a:stretch>
        </p:blipFill>
        <p:spPr>
          <a:xfrm>
            <a:off x="4724400" y="3444459"/>
            <a:ext cx="3996000" cy="3091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9585e376-9ea8-4812-a79b-6c9032750c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384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9746852b-7e6a-4f4a-a7d3-0f6fadcc0e60.jpg"/>
          <p:cNvPicPr>
            <a:picLocks noChangeAspect="1"/>
          </p:cNvPicPr>
          <p:nvPr/>
        </p:nvPicPr>
        <p:blipFill>
          <a:blip r:embed="rId5"/>
          <a:srcRect l="13412"/>
          <a:stretch>
            <a:fillRect/>
          </a:stretch>
        </p:blipFill>
        <p:spPr>
          <a:xfrm>
            <a:off x="106680" y="3619703"/>
            <a:ext cx="3474720" cy="3009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-38100"/>
            <a:ext cx="386715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60232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83f6a481-137c-47d9-912f-c89b9f8da9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00"/>
            <a:ext cx="929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GRADE X BATCH 2023-24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3a74f4d7-5e24-4121-bde4-ed07403f07c7.jpg"/>
          <p:cNvPicPr>
            <a:picLocks noChangeAspect="1"/>
          </p:cNvPicPr>
          <p:nvPr/>
        </p:nvPicPr>
        <p:blipFill>
          <a:blip r:embed="rId2"/>
          <a:srcRect t="14444" r="-741" b="7778"/>
          <a:stretch>
            <a:fillRect/>
          </a:stretch>
        </p:blipFill>
        <p:spPr>
          <a:xfrm>
            <a:off x="381000" y="1219200"/>
            <a:ext cx="3886200" cy="533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800600" y="2286000"/>
            <a:ext cx="4038600" cy="312420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2514600"/>
            <a:ext cx="3877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rush Script MT" pitchFamily="66" charset="0"/>
              </a:rPr>
              <a:t>Wishing you </a:t>
            </a:r>
          </a:p>
          <a:p>
            <a:pPr algn="ctr"/>
            <a:r>
              <a:rPr lang="en-US" sz="2400" dirty="0" smtClean="0">
                <a:latin typeface="Brush Script MT" pitchFamily="66" charset="0"/>
              </a:rPr>
              <a:t>SUCCESS in your </a:t>
            </a:r>
            <a:br>
              <a:rPr lang="en-US" sz="2400" dirty="0" smtClean="0">
                <a:latin typeface="Brush Script MT" pitchFamily="66" charset="0"/>
              </a:rPr>
            </a:br>
            <a:r>
              <a:rPr lang="en-US" sz="2400" dirty="0" smtClean="0">
                <a:latin typeface="Brush Script MT" pitchFamily="66" charset="0"/>
              </a:rPr>
              <a:t>EXAMS!</a:t>
            </a:r>
          </a:p>
          <a:p>
            <a:pPr algn="ctr"/>
            <a:endParaRPr lang="en-US" sz="2400" dirty="0" smtClean="0">
              <a:latin typeface="Brush Script MT" pitchFamily="66" charset="0"/>
            </a:endParaRPr>
          </a:p>
          <a:p>
            <a:pPr algn="ctr"/>
            <a:r>
              <a:rPr lang="en-US" sz="2400" dirty="0" smtClean="0">
                <a:latin typeface="Brush Script MT" pitchFamily="66" charset="0"/>
              </a:rPr>
              <a:t>May Good luck be in your favor </a:t>
            </a:r>
          </a:p>
          <a:p>
            <a:pPr algn="ctr"/>
            <a:r>
              <a:rPr lang="en-US" sz="2400" dirty="0" smtClean="0">
                <a:latin typeface="Brush Script MT" pitchFamily="66" charset="0"/>
              </a:rPr>
              <a:t>&amp; your preparation bring </a:t>
            </a:r>
          </a:p>
          <a:p>
            <a:pPr algn="ctr"/>
            <a:r>
              <a:rPr lang="en-US" sz="2400" dirty="0" smtClean="0">
                <a:latin typeface="Brush Script MT" pitchFamily="66" charset="0"/>
              </a:rPr>
              <a:t>fantastic outcomes.</a:t>
            </a:r>
            <a:endParaRPr lang="en-US" sz="2400" dirty="0">
              <a:latin typeface="Brush Script MT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media.istockphoto.com/id/1311939407/vector/thank-you-ink-brush-vector-lettering.jpg?s=612x612&amp;w=0&amp;k=20&amp;c=vXYFAtBGR0MgPaIHAHOPcECRJI0bSv4Bg_nLiF5XxQ0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4"/>
            <a:ext cx="9144000" cy="6562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freepngimg.com/download/months/53928-3-april-image-free-download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4" name="AutoShape 6" descr="https://freepngimg.com/download/months/53928-3-april-image-free-download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6" name="AutoShape 8" descr="https://freepngimg.com/download/months/53928-3-april-image-free-download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572560" cy="3071834"/>
          </a:xfrm>
        </p:spPr>
        <p:txBody>
          <a:bodyPr>
            <a:noAutofit/>
          </a:bodyPr>
          <a:lstStyle/>
          <a:p>
            <a:r>
              <a:rPr lang="en-US" sz="19900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APRIL</a:t>
            </a:r>
            <a:endParaRPr lang="en-IN" sz="19900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" name="Picture 9" descr="earth-day-clipart-templat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357298"/>
            <a:ext cx="507206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APRIL</a:t>
            </a:r>
            <a:endParaRPr lang="en-US" sz="8000" b="1" spc="50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1.vectorstock.com/i/1000x1000/91/25/earth-day-on-white-background-vector-247391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30"/>
          <a:stretch/>
        </p:blipFill>
        <p:spPr bwMode="auto">
          <a:xfrm>
            <a:off x="-1" y="0"/>
            <a:ext cx="9264731" cy="6875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49" t="6407" r="23894" b="11342"/>
          <a:stretch/>
        </p:blipFill>
        <p:spPr>
          <a:xfrm>
            <a:off x="4775777" y="960776"/>
            <a:ext cx="4296657" cy="49536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lob:https://web.whatsapp.com/d984eef7-51ca-4458-8d31-590938f2a3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blob:https://web.whatsapp.com/d984eef7-51ca-4458-8d31-590938f2a3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9" t="15656" r="16754"/>
          <a:stretch/>
        </p:blipFill>
        <p:spPr>
          <a:xfrm>
            <a:off x="4912569" y="3504107"/>
            <a:ext cx="3657600" cy="3200400"/>
          </a:xfrm>
          <a:prstGeom prst="rect">
            <a:avLst/>
          </a:prstGeom>
        </p:spPr>
      </p:pic>
      <p:pic>
        <p:nvPicPr>
          <p:cNvPr id="4103" name="Picture 7" descr="C:\Users\hp\AppData\Local\Temp\Rar$DRa5224.10301\WhatsApp Image 2024-02-02 at 18.26.36 (1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10" r="20785"/>
          <a:stretch/>
        </p:blipFill>
        <p:spPr bwMode="auto">
          <a:xfrm>
            <a:off x="4855368" y="116632"/>
            <a:ext cx="3749080" cy="32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hp\AppData\Local\Temp\Rar$DRa5224.10301\WhatsApp Image 2024-02-02 at 18.26.36.jpe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77" b="19452"/>
          <a:stretch/>
        </p:blipFill>
        <p:spPr bwMode="auto">
          <a:xfrm>
            <a:off x="188490" y="110247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hp\AppData\Local\Temp\Rar$DRa5224.10301\WhatsApp Image 2024-02-02 at 18.26.37 (1).jpe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32" b="31267"/>
          <a:stretch/>
        </p:blipFill>
        <p:spPr bwMode="auto">
          <a:xfrm>
            <a:off x="283247" y="3504107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7885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robinage.com/wp-content/uploads/2022/11/A-Hot-Summer-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69" r="33208" b="16234"/>
          <a:stretch/>
        </p:blipFill>
        <p:spPr>
          <a:xfrm>
            <a:off x="228600" y="381000"/>
            <a:ext cx="3582789" cy="3883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82" b="9912"/>
          <a:stretch/>
        </p:blipFill>
        <p:spPr>
          <a:xfrm>
            <a:off x="4114800" y="3343300"/>
            <a:ext cx="4719544" cy="3413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600" y="0"/>
            <a:ext cx="42815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4800" dirty="0" smtClean="0">
                <a:latin typeface="Times New Roman" pitchFamily="18" charset="0"/>
                <a:cs typeface="Times New Roman" pitchFamily="18" charset="0"/>
              </a:rPr>
              <a:t>SUMMER DAY</a:t>
            </a:r>
            <a:endParaRPr lang="en-I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665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</TotalTime>
  <Words>180</Words>
  <Application>Microsoft Office PowerPoint</Application>
  <PresentationFormat>On-screen Show (4:3)</PresentationFormat>
  <Paragraphs>50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CHHANAKYA THE GLOBAL SCHOOL FOR INTELLECTUALS</vt:lpstr>
      <vt:lpstr>About Founder</vt:lpstr>
      <vt:lpstr>OUR FOCUS</vt:lpstr>
      <vt:lpstr>ACADEMIC YEAR 2023 - 24 </vt:lpstr>
      <vt:lpstr>APRIL</vt:lpstr>
      <vt:lpstr>Slide 7</vt:lpstr>
      <vt:lpstr>Slide 8</vt:lpstr>
      <vt:lpstr>Slide 9</vt:lpstr>
      <vt:lpstr>FIELD TRIP TO SUNDARAM BOOKS COMPANY</vt:lpstr>
      <vt:lpstr>Slide 11</vt:lpstr>
      <vt:lpstr>Slide 12</vt:lpstr>
      <vt:lpstr>ENVIRONMENT DAY</vt:lpstr>
      <vt:lpstr>Slide 14</vt:lpstr>
      <vt:lpstr>21st JUNE INTERNATIONAL YOGA DAY </vt:lpstr>
      <vt:lpstr>Slide 16</vt:lpstr>
      <vt:lpstr>Slide 17</vt:lpstr>
      <vt:lpstr>TRIBAL DAY</vt:lpstr>
      <vt:lpstr>Slide 19</vt:lpstr>
      <vt:lpstr>Slide 20</vt:lpstr>
      <vt:lpstr>GURU PURNIMA </vt:lpstr>
      <vt:lpstr>Slide 22</vt:lpstr>
      <vt:lpstr>CHANDRAYAAN 3 LAUNCH</vt:lpstr>
      <vt:lpstr>Slide 24</vt:lpstr>
      <vt:lpstr>INDEPENDENCE DAY CELEBRATION</vt:lpstr>
      <vt:lpstr>Slide 26</vt:lpstr>
      <vt:lpstr>GARBA WORKSHOP FOR PARENTS</vt:lpstr>
      <vt:lpstr>RAKSHA BANDHAN CELEBRATION</vt:lpstr>
      <vt:lpstr>Slide 29</vt:lpstr>
      <vt:lpstr>JANMASHTAMI </vt:lpstr>
      <vt:lpstr>Slide 31</vt:lpstr>
      <vt:lpstr>HINDI DIWAS</vt:lpstr>
      <vt:lpstr>Slide 33</vt:lpstr>
      <vt:lpstr>GANESH CHATURTHI </vt:lpstr>
      <vt:lpstr>Slide 35</vt:lpstr>
      <vt:lpstr>MAHATMA GANDHI JAYANTI RALLY </vt:lpstr>
      <vt:lpstr>Slide 37</vt:lpstr>
      <vt:lpstr>DUSSHERA CELEBRATION</vt:lpstr>
      <vt:lpstr>HALLOWEENS DAY </vt:lpstr>
      <vt:lpstr>Slide 40</vt:lpstr>
      <vt:lpstr>Slide 41</vt:lpstr>
      <vt:lpstr>DIWALI CELEBRATION </vt:lpstr>
      <vt:lpstr>Slide 43</vt:lpstr>
      <vt:lpstr>Slide 44</vt:lpstr>
      <vt:lpstr>14th, 15th &amp; 16th December  Annual Sports Day</vt:lpstr>
      <vt:lpstr>Slide 46</vt:lpstr>
      <vt:lpstr>Christmas Celebration</vt:lpstr>
      <vt:lpstr>Slide 48</vt:lpstr>
      <vt:lpstr>Pre-Primary, Grade I &amp; II</vt:lpstr>
      <vt:lpstr>Slide 50</vt:lpstr>
      <vt:lpstr>PRIMARY &amp; SECONDARY PICNIC</vt:lpstr>
      <vt:lpstr>Slide 52</vt:lpstr>
      <vt:lpstr>Slide 53</vt:lpstr>
      <vt:lpstr>Founder’s Day</vt:lpstr>
      <vt:lpstr>REPUBLIC DAY</vt:lpstr>
      <vt:lpstr>Slide 56</vt:lpstr>
      <vt:lpstr>Slide 57</vt:lpstr>
      <vt:lpstr>GRADE X BATCH 2023-24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87</cp:revision>
  <dcterms:created xsi:type="dcterms:W3CDTF">2024-01-31T04:58:31Z</dcterms:created>
  <dcterms:modified xsi:type="dcterms:W3CDTF">2024-06-19T10:01:28Z</dcterms:modified>
</cp:coreProperties>
</file>